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F2F2F2"/>
    <a:srgbClr val="2E2E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376152-D663-44D8-8065-84111AE39DB0}" v="13" dt="2021-08-24T16:26:19.0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9" autoAdjust="0"/>
    <p:restoredTop sz="94694"/>
  </p:normalViewPr>
  <p:slideViewPr>
    <p:cSldViewPr snapToObjects="1">
      <p:cViewPr varScale="1">
        <p:scale>
          <a:sx n="115" d="100"/>
          <a:sy n="115" d="100"/>
        </p:scale>
        <p:origin x="8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Terpel Sans" pitchFamily="2" charset="77"/>
              </a:defRPr>
            </a:lvl1pPr>
          </a:lstStyle>
          <a:p>
            <a:endParaRPr lang="es-ES_tradn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Terpel Sans" pitchFamily="2" charset="77"/>
              </a:defRPr>
            </a:lvl1pPr>
          </a:lstStyle>
          <a:p>
            <a:fld id="{C2B3FCCF-53BD-6F40-91E0-C751DC233975}" type="datetimeFigureOut">
              <a:rPr lang="es-ES_tradnl" smtClean="0"/>
              <a:pPr/>
              <a:t>11/07/2023</a:t>
            </a:fld>
            <a:endParaRPr lang="es-ES_tradn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Terpel Sans" pitchFamily="2" charset="77"/>
              </a:defRPr>
            </a:lvl1pPr>
          </a:lstStyle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Terpel Sans" pitchFamily="2" charset="77"/>
              </a:defRPr>
            </a:lvl1pPr>
          </a:lstStyle>
          <a:p>
            <a:fld id="{DE357029-90C2-C14D-ABFE-2F56DE8A99B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14327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Terpel Sans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Terpel Sans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Terpel Sans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Terpel Sans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Terpel Sans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54.pn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3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5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5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51.png"/><Relationship Id="rId28" Type="http://schemas.openxmlformats.org/officeDocument/2006/relationships/image" Target="../media/image56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50.png"/><Relationship Id="rId27" Type="http://schemas.openxmlformats.org/officeDocument/2006/relationships/image" Target="../media/image5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cias_Opc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1C723498-CB93-D347-B277-DF61FF63DDC4}"/>
              </a:ext>
            </a:extLst>
          </p:cNvPr>
          <p:cNvSpPr/>
          <p:nvPr userDrawn="1"/>
        </p:nvSpPr>
        <p:spPr>
          <a:xfrm>
            <a:off x="-27822" y="0"/>
            <a:ext cx="101125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0" i="0" noProof="0">
              <a:latin typeface="Terpel Sans Medium" pitchFamily="2" charset="77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9D42C5-CB8F-2240-A480-321123B9A6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0135" y="2276872"/>
            <a:ext cx="7796928" cy="528350"/>
          </a:xfrm>
        </p:spPr>
        <p:txBody>
          <a:bodyPr wrap="square" lIns="90000" anchor="t" anchorCtr="0">
            <a:spAutoFit/>
          </a:bodyPr>
          <a:lstStyle>
            <a:lvl1pPr algn="l">
              <a:lnSpc>
                <a:spcPts val="3980"/>
              </a:lnSpc>
              <a:spcAft>
                <a:spcPts val="0"/>
              </a:spcAft>
              <a:defRPr sz="2000" b="0" i="0" cap="none" baseline="0">
                <a:solidFill>
                  <a:schemeClr val="tx2"/>
                </a:solidFill>
                <a:latin typeface="Terpel Sans Medium" pitchFamily="2" charset="77"/>
              </a:defRPr>
            </a:lvl1pPr>
          </a:lstStyle>
          <a:p>
            <a:r>
              <a:rPr lang="en-US" noProof="0" dirty="0" err="1"/>
              <a:t>Haga</a:t>
            </a:r>
            <a:r>
              <a:rPr lang="en-US" noProof="0" dirty="0"/>
              <a:t> </a:t>
            </a:r>
            <a:r>
              <a:rPr lang="en-US" noProof="0" dirty="0" err="1"/>
              <a:t>clic</a:t>
            </a:r>
            <a:r>
              <a:rPr lang="en-US" noProof="0" dirty="0"/>
              <a:t> para </a:t>
            </a:r>
            <a:r>
              <a:rPr lang="en-US" noProof="0" dirty="0" err="1"/>
              <a:t>modificar</a:t>
            </a:r>
            <a:r>
              <a:rPr lang="en-US" noProof="0" dirty="0"/>
              <a:t> el </a:t>
            </a:r>
            <a:r>
              <a:rPr lang="en-US" noProof="0" dirty="0" err="1"/>
              <a:t>texto</a:t>
            </a:r>
            <a:r>
              <a:rPr lang="en-US" noProof="0" dirty="0"/>
              <a:t>.</a:t>
            </a:r>
          </a:p>
        </p:txBody>
      </p:sp>
      <p:sp>
        <p:nvSpPr>
          <p:cNvPr id="16" name="Marcador de texto 20">
            <a:extLst>
              <a:ext uri="{FF2B5EF4-FFF2-40B4-BE49-F238E27FC236}">
                <a16:creationId xmlns:a16="http://schemas.microsoft.com/office/drawing/2014/main" id="{2BF262DA-C0DF-7144-8194-0891B8E803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03511" y="6165850"/>
            <a:ext cx="7813551" cy="261610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100" b="0" i="0">
                <a:solidFill>
                  <a:schemeClr val="tx1">
                    <a:lumMod val="75000"/>
                    <a:lumOff val="25000"/>
                  </a:schemeClr>
                </a:solidFill>
                <a:latin typeface="Terpel Sans" pitchFamily="2" charset="77"/>
              </a:defRPr>
            </a:lvl1pPr>
          </a:lstStyle>
          <a:p>
            <a:pPr lvl="0"/>
            <a:r>
              <a:rPr lang="es-ES" noProof="0" dirty="0"/>
              <a:t>Agregar texto</a:t>
            </a:r>
            <a:endParaRPr lang="es-CO" noProof="0" dirty="0"/>
          </a:p>
        </p:txBody>
      </p:sp>
      <p:sp>
        <p:nvSpPr>
          <p:cNvPr id="11" name="Marcador de texto 20">
            <a:extLst>
              <a:ext uri="{FF2B5EF4-FFF2-40B4-BE49-F238E27FC236}">
                <a16:creationId xmlns:a16="http://schemas.microsoft.com/office/drawing/2014/main" id="{F5F29DAE-2698-2542-8F7D-EA015C1DC1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03511" y="3121223"/>
            <a:ext cx="7813551" cy="307777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400" b="0" i="0">
                <a:solidFill>
                  <a:schemeClr val="tx1">
                    <a:lumMod val="75000"/>
                    <a:lumOff val="25000"/>
                  </a:schemeClr>
                </a:solidFill>
                <a:latin typeface="Terpel Sans" pitchFamily="2" charset="77"/>
              </a:defRPr>
            </a:lvl1pPr>
          </a:lstStyle>
          <a:p>
            <a:pPr lvl="0"/>
            <a:r>
              <a:rPr lang="es-ES" noProof="0" dirty="0"/>
              <a:t>Agregar descripción.</a:t>
            </a:r>
            <a:endParaRPr lang="es-CO" noProof="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6B51668-9337-864C-BB4D-B590CE7C43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09675" y="260648"/>
            <a:ext cx="33655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29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cias_Opc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1C723498-CB93-D347-B277-DF61FF63DDC4}"/>
              </a:ext>
            </a:extLst>
          </p:cNvPr>
          <p:cNvSpPr/>
          <p:nvPr userDrawn="1"/>
        </p:nvSpPr>
        <p:spPr>
          <a:xfrm>
            <a:off x="-14741" y="0"/>
            <a:ext cx="273944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0" i="0" noProof="0">
              <a:latin typeface="Terpel Sans Medium" pitchFamily="2" charset="77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9D42C5-CB8F-2240-A480-321123B9A6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659" y="2564904"/>
            <a:ext cx="7527781" cy="528350"/>
          </a:xfrm>
        </p:spPr>
        <p:txBody>
          <a:bodyPr wrap="square" lIns="90000" anchor="t" anchorCtr="0">
            <a:spAutoFit/>
          </a:bodyPr>
          <a:lstStyle>
            <a:lvl1pPr algn="l">
              <a:lnSpc>
                <a:spcPts val="3980"/>
              </a:lnSpc>
              <a:spcAft>
                <a:spcPts val="0"/>
              </a:spcAft>
              <a:defRPr sz="2000" b="0" i="0" cap="none" baseline="0">
                <a:solidFill>
                  <a:schemeClr val="tx2"/>
                </a:solidFill>
                <a:latin typeface="Terpel Sans Medium" pitchFamily="2" charset="77"/>
              </a:defRPr>
            </a:lvl1pPr>
          </a:lstStyle>
          <a:p>
            <a:r>
              <a:rPr lang="en-US" noProof="0" dirty="0" err="1"/>
              <a:t>Haga</a:t>
            </a:r>
            <a:r>
              <a:rPr lang="en-US" noProof="0" dirty="0"/>
              <a:t> </a:t>
            </a:r>
            <a:r>
              <a:rPr lang="en-US" noProof="0" dirty="0" err="1"/>
              <a:t>clic</a:t>
            </a:r>
            <a:r>
              <a:rPr lang="en-US" noProof="0" dirty="0"/>
              <a:t> para </a:t>
            </a:r>
            <a:r>
              <a:rPr lang="en-US" noProof="0" dirty="0" err="1"/>
              <a:t>modificar</a:t>
            </a:r>
            <a:r>
              <a:rPr lang="en-US" noProof="0" dirty="0"/>
              <a:t> el </a:t>
            </a:r>
            <a:r>
              <a:rPr lang="en-US" noProof="0" dirty="0" err="1"/>
              <a:t>texto</a:t>
            </a:r>
            <a:r>
              <a:rPr lang="en-US" noProof="0" dirty="0"/>
              <a:t>.</a:t>
            </a:r>
          </a:p>
        </p:txBody>
      </p:sp>
      <p:sp>
        <p:nvSpPr>
          <p:cNvPr id="16" name="Marcador de texto 20">
            <a:extLst>
              <a:ext uri="{FF2B5EF4-FFF2-40B4-BE49-F238E27FC236}">
                <a16:creationId xmlns:a16="http://schemas.microsoft.com/office/drawing/2014/main" id="{2BF262DA-C0DF-7144-8194-0891B8E803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59696" y="5904240"/>
            <a:ext cx="7528410" cy="261610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100" b="0" i="0">
                <a:solidFill>
                  <a:schemeClr val="tx1">
                    <a:lumMod val="75000"/>
                    <a:lumOff val="25000"/>
                  </a:schemeClr>
                </a:solidFill>
                <a:latin typeface="Terpel Sans" pitchFamily="2" charset="77"/>
              </a:defRPr>
            </a:lvl1pPr>
          </a:lstStyle>
          <a:p>
            <a:pPr lvl="0"/>
            <a:r>
              <a:rPr lang="es-ES" noProof="0" dirty="0"/>
              <a:t>Agregar texto</a:t>
            </a:r>
            <a:endParaRPr lang="es-CO" noProof="0" dirty="0"/>
          </a:p>
        </p:txBody>
      </p:sp>
      <p:sp>
        <p:nvSpPr>
          <p:cNvPr id="11" name="Marcador de texto 20">
            <a:extLst>
              <a:ext uri="{FF2B5EF4-FFF2-40B4-BE49-F238E27FC236}">
                <a16:creationId xmlns:a16="http://schemas.microsoft.com/office/drawing/2014/main" id="{F5F29DAE-2698-2542-8F7D-EA015C1DC1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95580" y="3434080"/>
            <a:ext cx="7543940" cy="307777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400" b="0" i="0">
                <a:solidFill>
                  <a:schemeClr val="tx1">
                    <a:lumMod val="75000"/>
                    <a:lumOff val="25000"/>
                  </a:schemeClr>
                </a:solidFill>
                <a:latin typeface="Terpel Sans" pitchFamily="2" charset="77"/>
              </a:defRPr>
            </a:lvl1pPr>
          </a:lstStyle>
          <a:p>
            <a:pPr lvl="0"/>
            <a:r>
              <a:rPr lang="es-ES" noProof="0" dirty="0"/>
              <a:t>Agregar descripción.</a:t>
            </a:r>
            <a:endParaRPr lang="es-CO" noProof="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FA1077-72C4-E344-8031-8402577C47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2425" y="404664"/>
            <a:ext cx="3365500" cy="167640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248ADFA4-2F13-214E-98B1-6AAC9E8A993B}"/>
              </a:ext>
            </a:extLst>
          </p:cNvPr>
          <p:cNvSpPr/>
          <p:nvPr userDrawn="1"/>
        </p:nvSpPr>
        <p:spPr>
          <a:xfrm>
            <a:off x="0" y="0"/>
            <a:ext cx="69532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9010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29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ticias_Opc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1C723498-CB93-D347-B277-DF61FF63DDC4}"/>
              </a:ext>
            </a:extLst>
          </p:cNvPr>
          <p:cNvSpPr/>
          <p:nvPr userDrawn="1"/>
        </p:nvSpPr>
        <p:spPr>
          <a:xfrm>
            <a:off x="-1822" y="1825"/>
            <a:ext cx="33596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0" i="0" noProof="0">
              <a:latin typeface="Terpel Sans Medium" pitchFamily="2" charset="77"/>
            </a:endParaRPr>
          </a:p>
        </p:txBody>
      </p:sp>
      <p:sp>
        <p:nvSpPr>
          <p:cNvPr id="15" name="Marcador de posición de imagen 5">
            <a:extLst>
              <a:ext uri="{FF2B5EF4-FFF2-40B4-BE49-F238E27FC236}">
                <a16:creationId xmlns:a16="http://schemas.microsoft.com/office/drawing/2014/main" id="{B29501B1-FBF6-7B46-ABE3-FC44C48F06E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-16017" y="6538"/>
            <a:ext cx="3373891" cy="6858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endParaRPr lang="es-ES_tradnl" dirty="0"/>
          </a:p>
          <a:p>
            <a:r>
              <a:rPr lang="es-ES_tradnl" dirty="0"/>
              <a:t>    Agrega imagen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8D1D873-83D3-9848-8BCE-167CE379CD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9816" y="2420888"/>
            <a:ext cx="7056859" cy="528350"/>
          </a:xfrm>
        </p:spPr>
        <p:txBody>
          <a:bodyPr wrap="square" lIns="90000" anchor="t" anchorCtr="0">
            <a:spAutoFit/>
          </a:bodyPr>
          <a:lstStyle>
            <a:lvl1pPr algn="l">
              <a:lnSpc>
                <a:spcPts val="3980"/>
              </a:lnSpc>
              <a:spcAft>
                <a:spcPts val="0"/>
              </a:spcAft>
              <a:defRPr sz="2000" b="0" i="0" cap="none" baseline="0">
                <a:solidFill>
                  <a:schemeClr val="tx2"/>
                </a:solidFill>
                <a:latin typeface="Terpel Sans Medium" pitchFamily="2" charset="77"/>
              </a:defRPr>
            </a:lvl1pPr>
          </a:lstStyle>
          <a:p>
            <a:r>
              <a:rPr lang="en-US" noProof="0" dirty="0" err="1"/>
              <a:t>Haga</a:t>
            </a:r>
            <a:r>
              <a:rPr lang="en-US" noProof="0" dirty="0"/>
              <a:t> </a:t>
            </a:r>
            <a:r>
              <a:rPr lang="en-US" noProof="0" dirty="0" err="1"/>
              <a:t>clic</a:t>
            </a:r>
            <a:r>
              <a:rPr lang="en-US" noProof="0" dirty="0"/>
              <a:t> para </a:t>
            </a:r>
            <a:r>
              <a:rPr lang="en-US" noProof="0" dirty="0" err="1"/>
              <a:t>modificar</a:t>
            </a:r>
            <a:r>
              <a:rPr lang="en-US" noProof="0" dirty="0"/>
              <a:t> el </a:t>
            </a:r>
            <a:r>
              <a:rPr lang="en-US" noProof="0" dirty="0" err="1"/>
              <a:t>texto</a:t>
            </a:r>
            <a:r>
              <a:rPr lang="en-US" noProof="0" dirty="0"/>
              <a:t>.</a:t>
            </a:r>
          </a:p>
        </p:txBody>
      </p:sp>
      <p:sp>
        <p:nvSpPr>
          <p:cNvPr id="10" name="Marcador de texto 20">
            <a:extLst>
              <a:ext uri="{FF2B5EF4-FFF2-40B4-BE49-F238E27FC236}">
                <a16:creationId xmlns:a16="http://schemas.microsoft.com/office/drawing/2014/main" id="{B68F371A-6E64-2A4F-A39C-A9D73441F1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47548" y="5935018"/>
            <a:ext cx="7049127" cy="230832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900" b="0" i="0">
                <a:solidFill>
                  <a:schemeClr val="tx1">
                    <a:lumMod val="75000"/>
                    <a:lumOff val="25000"/>
                  </a:schemeClr>
                </a:solidFill>
                <a:latin typeface="Terpel Sans Medium" pitchFamily="2" charset="77"/>
              </a:defRPr>
            </a:lvl1pPr>
          </a:lstStyle>
          <a:p>
            <a:pPr lvl="0"/>
            <a:r>
              <a:rPr lang="es-ES" noProof="0" dirty="0"/>
              <a:t>Agregar texto</a:t>
            </a:r>
            <a:endParaRPr lang="es-CO" noProof="0" dirty="0"/>
          </a:p>
        </p:txBody>
      </p:sp>
      <p:sp>
        <p:nvSpPr>
          <p:cNvPr id="19" name="Marcador de texto 20">
            <a:extLst>
              <a:ext uri="{FF2B5EF4-FFF2-40B4-BE49-F238E27FC236}">
                <a16:creationId xmlns:a16="http://schemas.microsoft.com/office/drawing/2014/main" id="{E40DA118-00BB-634C-B466-BF7C4026ED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39816" y="3121223"/>
            <a:ext cx="7056859" cy="307777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400" b="0" i="0">
                <a:solidFill>
                  <a:schemeClr val="tx1">
                    <a:lumMod val="75000"/>
                    <a:lumOff val="25000"/>
                  </a:schemeClr>
                </a:solidFill>
                <a:latin typeface="Terpel Sans" pitchFamily="2" charset="77"/>
              </a:defRPr>
            </a:lvl1pPr>
          </a:lstStyle>
          <a:p>
            <a:pPr lvl="0"/>
            <a:r>
              <a:rPr lang="es-ES" noProof="0" dirty="0"/>
              <a:t>Agregar descripción.</a:t>
            </a:r>
            <a:endParaRPr lang="es-CO" noProof="0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06BB8801-4BDF-A344-9F21-05DC00F0A1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79776" y="404664"/>
            <a:ext cx="3365500" cy="1676400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76ED48BB-6493-9347-B407-005CC61CBC28}"/>
              </a:ext>
            </a:extLst>
          </p:cNvPr>
          <p:cNvSpPr/>
          <p:nvPr userDrawn="1"/>
        </p:nvSpPr>
        <p:spPr>
          <a:xfrm>
            <a:off x="3287688" y="-2006"/>
            <a:ext cx="50405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4636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29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oticias_Opc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1C723498-CB93-D347-B277-DF61FF63DDC4}"/>
              </a:ext>
            </a:extLst>
          </p:cNvPr>
          <p:cNvSpPr/>
          <p:nvPr userDrawn="1"/>
        </p:nvSpPr>
        <p:spPr>
          <a:xfrm>
            <a:off x="8398433" y="1825"/>
            <a:ext cx="33596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0" i="0" noProof="0">
              <a:latin typeface="Terpel Sans Medium" pitchFamily="2" charset="77"/>
            </a:endParaRPr>
          </a:p>
        </p:txBody>
      </p:sp>
      <p:sp>
        <p:nvSpPr>
          <p:cNvPr id="15" name="Marcador de posición de imagen 5">
            <a:extLst>
              <a:ext uri="{FF2B5EF4-FFF2-40B4-BE49-F238E27FC236}">
                <a16:creationId xmlns:a16="http://schemas.microsoft.com/office/drawing/2014/main" id="{B29501B1-FBF6-7B46-ABE3-FC44C48F06E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818109" y="6538"/>
            <a:ext cx="3373891" cy="6858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endParaRPr lang="es-ES_tradnl" dirty="0"/>
          </a:p>
          <a:p>
            <a:r>
              <a:rPr lang="es-ES_tradnl" dirty="0"/>
              <a:t>    Agrega imagen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8D1D873-83D3-9848-8BCE-167CE379CD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2420888"/>
            <a:ext cx="7056859" cy="528350"/>
          </a:xfrm>
        </p:spPr>
        <p:txBody>
          <a:bodyPr wrap="square" lIns="90000" anchor="t" anchorCtr="0">
            <a:spAutoFit/>
          </a:bodyPr>
          <a:lstStyle>
            <a:lvl1pPr algn="l">
              <a:lnSpc>
                <a:spcPts val="3980"/>
              </a:lnSpc>
              <a:spcAft>
                <a:spcPts val="0"/>
              </a:spcAft>
              <a:defRPr sz="2000" b="0" i="0" cap="none" baseline="0">
                <a:solidFill>
                  <a:schemeClr val="tx2"/>
                </a:solidFill>
                <a:latin typeface="Terpel Sans Medium" pitchFamily="2" charset="77"/>
              </a:defRPr>
            </a:lvl1pPr>
          </a:lstStyle>
          <a:p>
            <a:r>
              <a:rPr lang="en-US" noProof="0" dirty="0" err="1"/>
              <a:t>Haga</a:t>
            </a:r>
            <a:r>
              <a:rPr lang="en-US" noProof="0" dirty="0"/>
              <a:t> </a:t>
            </a:r>
            <a:r>
              <a:rPr lang="en-US" noProof="0" dirty="0" err="1"/>
              <a:t>clic</a:t>
            </a:r>
            <a:r>
              <a:rPr lang="en-US" noProof="0" dirty="0"/>
              <a:t> para </a:t>
            </a:r>
            <a:r>
              <a:rPr lang="en-US" noProof="0" dirty="0" err="1"/>
              <a:t>modificar</a:t>
            </a:r>
            <a:r>
              <a:rPr lang="en-US" noProof="0" dirty="0"/>
              <a:t> el </a:t>
            </a:r>
            <a:r>
              <a:rPr lang="en-US" noProof="0" dirty="0" err="1"/>
              <a:t>texto</a:t>
            </a:r>
            <a:r>
              <a:rPr lang="en-US" noProof="0" dirty="0"/>
              <a:t>.</a:t>
            </a:r>
          </a:p>
        </p:txBody>
      </p:sp>
      <p:sp>
        <p:nvSpPr>
          <p:cNvPr id="10" name="Marcador de texto 20">
            <a:extLst>
              <a:ext uri="{FF2B5EF4-FFF2-40B4-BE49-F238E27FC236}">
                <a16:creationId xmlns:a16="http://schemas.microsoft.com/office/drawing/2014/main" id="{B68F371A-6E64-2A4F-A39C-A9D73441F1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03057" y="5935018"/>
            <a:ext cx="7049127" cy="230832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900" b="0" i="0">
                <a:solidFill>
                  <a:schemeClr val="tx1">
                    <a:lumMod val="75000"/>
                    <a:lumOff val="25000"/>
                  </a:schemeClr>
                </a:solidFill>
                <a:latin typeface="Terpel Sans Medium" pitchFamily="2" charset="77"/>
              </a:defRPr>
            </a:lvl1pPr>
          </a:lstStyle>
          <a:p>
            <a:pPr lvl="0"/>
            <a:r>
              <a:rPr lang="es-ES" noProof="0" dirty="0"/>
              <a:t>Agregar texto</a:t>
            </a:r>
            <a:endParaRPr lang="es-CO" noProof="0" dirty="0"/>
          </a:p>
        </p:txBody>
      </p:sp>
      <p:sp>
        <p:nvSpPr>
          <p:cNvPr id="19" name="Marcador de texto 20">
            <a:extLst>
              <a:ext uri="{FF2B5EF4-FFF2-40B4-BE49-F238E27FC236}">
                <a16:creationId xmlns:a16="http://schemas.microsoft.com/office/drawing/2014/main" id="{E40DA118-00BB-634C-B466-BF7C4026ED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5325" y="3121223"/>
            <a:ext cx="7056859" cy="307777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400" b="0" i="0">
                <a:solidFill>
                  <a:schemeClr val="tx1">
                    <a:lumMod val="75000"/>
                    <a:lumOff val="25000"/>
                  </a:schemeClr>
                </a:solidFill>
                <a:latin typeface="Terpel Sans" pitchFamily="2" charset="77"/>
              </a:defRPr>
            </a:lvl1pPr>
          </a:lstStyle>
          <a:p>
            <a:pPr lvl="0"/>
            <a:r>
              <a:rPr lang="es-ES" noProof="0" dirty="0"/>
              <a:t>Agregar descripción.</a:t>
            </a:r>
            <a:endParaRPr lang="es-CO" noProof="0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06BB8801-4BDF-A344-9F21-05DC00F0A1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5285" y="404664"/>
            <a:ext cx="3365500" cy="1676400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76ED48BB-6493-9347-B407-005CC61CBC28}"/>
              </a:ext>
            </a:extLst>
          </p:cNvPr>
          <p:cNvSpPr/>
          <p:nvPr userDrawn="1"/>
        </p:nvSpPr>
        <p:spPr>
          <a:xfrm>
            <a:off x="11687943" y="-2006"/>
            <a:ext cx="50405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06073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29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os_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n 29">
            <a:extLst>
              <a:ext uri="{FF2B5EF4-FFF2-40B4-BE49-F238E27FC236}">
                <a16:creationId xmlns:a16="http://schemas.microsoft.com/office/drawing/2014/main" id="{3E9E50B8-6FBE-E241-A3C6-4BF2FF0E8A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929" y="2534828"/>
            <a:ext cx="701081" cy="454404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9195B688-AA5F-4748-91AF-11A0343C67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951" y="2463422"/>
            <a:ext cx="558267" cy="597216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247942EA-52F5-6543-95FE-BE966BA836F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879" y="2463422"/>
            <a:ext cx="597216" cy="597216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F111B376-0C8C-0B48-8998-F6B87FE55A2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934" y="1310175"/>
            <a:ext cx="720554" cy="473878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7FFA9E2E-DF3E-4245-9330-246D8E4A8C3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119" y="3688776"/>
            <a:ext cx="441421" cy="655640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E252445C-22D9-6145-A0E5-9BD61E29DDE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404" y="3708251"/>
            <a:ext cx="662131" cy="616691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FD356C2A-4963-054A-8746-60E17774D3A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152" y="3698514"/>
            <a:ext cx="655640" cy="636165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AF173DE8-F4F3-4E40-A4F9-742C2759382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043" y="3693928"/>
            <a:ext cx="465107" cy="645336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2D18EC8C-1A33-8D49-A69B-D7D7A8FDEEF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137" y="4900541"/>
            <a:ext cx="357334" cy="616691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829D8F72-DCA2-5346-8C29-9CE4FD0C3C8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403" y="4952473"/>
            <a:ext cx="785469" cy="512827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DE505368-0111-7A44-B02A-5D3C466CE759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669" y="2515354"/>
            <a:ext cx="668623" cy="493353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AE08F392-7FA9-E645-B46C-64FA2F93244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425" y="1190083"/>
            <a:ext cx="357032" cy="714063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B5278241-17FB-F04D-BCC8-FD1C9BB11C4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116" y="2443948"/>
            <a:ext cx="538793" cy="636165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55E8F2A5-20D5-1445-B090-1CEC17C69E7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445" y="1310175"/>
            <a:ext cx="759503" cy="473878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6C7865ED-2CB9-0344-95E3-31BD630A176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088" y="2492634"/>
            <a:ext cx="623182" cy="538793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5336FC53-CB0C-4344-9A7E-7C0B64ACE71C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8762" y="3760183"/>
            <a:ext cx="597217" cy="512827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76EAFFAC-41BC-FF4F-9281-AFBF196B4F87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025" y="1216049"/>
            <a:ext cx="804943" cy="662131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8F70387D-5C7A-B140-96DD-754AD2C8E24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588" y="3701759"/>
            <a:ext cx="441421" cy="629674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EB1C6BFA-8F5E-8040-963E-D731C1AD7FA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568" y="2466668"/>
            <a:ext cx="486861" cy="590725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9A39AE03-F1E7-2244-9B04-20104F0FDEE8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891" y="1245260"/>
            <a:ext cx="642657" cy="603708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7A481639-C728-D54C-9171-5E9C9B33374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147" y="3737463"/>
            <a:ext cx="545284" cy="558267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A1B33CF3-1E31-B243-A20F-59367ADC45D3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727" y="4942736"/>
            <a:ext cx="675113" cy="532301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9BE727C1-4C40-6246-8620-AF7C3D293A80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017" y="4920015"/>
            <a:ext cx="668622" cy="577742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6345B8D1-5478-5449-873B-78451DCEACC9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999" y="4900541"/>
            <a:ext cx="538793" cy="616691"/>
          </a:xfrm>
          <a:prstGeom prst="rect">
            <a:avLst/>
          </a:prstGeom>
        </p:spPr>
      </p:pic>
      <p:pic>
        <p:nvPicPr>
          <p:cNvPr id="66" name="Imagen 65">
            <a:extLst>
              <a:ext uri="{FF2B5EF4-FFF2-40B4-BE49-F238E27FC236}">
                <a16:creationId xmlns:a16="http://schemas.microsoft.com/office/drawing/2014/main" id="{E3A174A9-67CD-BA40-BB5C-35E6DEF8EF27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181" y="1254998"/>
            <a:ext cx="584233" cy="584233"/>
          </a:xfrm>
          <a:prstGeom prst="rect">
            <a:avLst/>
          </a:prstGeom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A6898525-7C7A-1245-989A-02AD86986199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539" y="1267981"/>
            <a:ext cx="636165" cy="558267"/>
          </a:xfrm>
          <a:prstGeom prst="rect">
            <a:avLst/>
          </a:prstGeom>
        </p:spPr>
      </p:pic>
      <p:pic>
        <p:nvPicPr>
          <p:cNvPr id="70" name="Imagen 69">
            <a:extLst>
              <a:ext uri="{FF2B5EF4-FFF2-40B4-BE49-F238E27FC236}">
                <a16:creationId xmlns:a16="http://schemas.microsoft.com/office/drawing/2014/main" id="{C4578FC9-374C-194A-B097-FCCEE1DF7068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2624" y="4855101"/>
            <a:ext cx="689720" cy="662131"/>
          </a:xfrm>
          <a:prstGeom prst="rect">
            <a:avLst/>
          </a:prstGeom>
        </p:spPr>
      </p:pic>
      <p:pic>
        <p:nvPicPr>
          <p:cNvPr id="72" name="Imagen 71">
            <a:extLst>
              <a:ext uri="{FF2B5EF4-FFF2-40B4-BE49-F238E27FC236}">
                <a16:creationId xmlns:a16="http://schemas.microsoft.com/office/drawing/2014/main" id="{F4BB5C59-FBD2-D84A-9F40-819EB3026DA0}"/>
              </a:ext>
            </a:extLst>
          </p:cNvPr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207" y="4941168"/>
            <a:ext cx="572467" cy="49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613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29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os_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C7151C9-46DF-D94E-B927-DFD048501D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949" y="2534828"/>
            <a:ext cx="701081" cy="45440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657C977-3023-6743-8005-FA39897168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961" y="2480693"/>
            <a:ext cx="558267" cy="59721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6237F3E-F3ED-A34A-94F7-5D21FDB397A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903" y="2481056"/>
            <a:ext cx="597216" cy="597216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B8C4FD5D-3407-4245-95DA-3FB67869E91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164" y="1313420"/>
            <a:ext cx="720554" cy="473878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25E6CD2F-21A7-F645-8604-2F8D7AA73C0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903" y="3686935"/>
            <a:ext cx="441421" cy="65564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FAB93304-C685-5345-A16A-48C1B3E002E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384" y="3698514"/>
            <a:ext cx="662131" cy="616691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D9785E0F-2DCF-844A-8AE5-C3A0852B279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142" y="3703099"/>
            <a:ext cx="655640" cy="636165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4180AEA8-3C09-8D47-9718-C17495BD584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624" y="3688776"/>
            <a:ext cx="468820" cy="650488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F5F63D6C-7AE0-1F40-BB58-39665474136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960" y="4900541"/>
            <a:ext cx="357335" cy="616691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A5B665CF-2157-B948-A56D-7A020EC7F47B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403" y="4952472"/>
            <a:ext cx="785469" cy="512827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F4BB548F-73B9-F14C-8AA1-5252DD1CCB13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668" y="2515354"/>
            <a:ext cx="668623" cy="493353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06734F5D-80F9-CB40-A05B-6037E57970D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460" y="1186837"/>
            <a:ext cx="382997" cy="772486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A1E49306-4B75-EA48-996B-A7AA982C480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115" y="2442107"/>
            <a:ext cx="538793" cy="636165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29B5844C-2558-7B43-BA2B-2F25C8ED1AD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658" y="1310175"/>
            <a:ext cx="759503" cy="473878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A5F2FA6C-CA33-8F4B-A56C-9D1B451E5B8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098" y="2493698"/>
            <a:ext cx="623182" cy="538793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2619A900-2AE3-014A-B0AD-321B59CF528D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758" y="3760183"/>
            <a:ext cx="597217" cy="512827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CBC613C9-3363-9643-AB7F-D2D8FD3824A5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452" y="1186837"/>
            <a:ext cx="804943" cy="662131"/>
          </a:xfrm>
          <a:prstGeom prst="rect">
            <a:avLst/>
          </a:prstGeom>
        </p:spPr>
      </p:pic>
      <p:pic>
        <p:nvPicPr>
          <p:cNvPr id="59" name="Imagen 58">
            <a:extLst>
              <a:ext uri="{FF2B5EF4-FFF2-40B4-BE49-F238E27FC236}">
                <a16:creationId xmlns:a16="http://schemas.microsoft.com/office/drawing/2014/main" id="{8E6643E9-7DCC-EB4B-AF2B-258A216FED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804" y="3698514"/>
            <a:ext cx="441421" cy="629674"/>
          </a:xfrm>
          <a:prstGeom prst="rect">
            <a:avLst/>
          </a:prstGeom>
        </p:spPr>
      </p:pic>
      <p:pic>
        <p:nvPicPr>
          <p:cNvPr id="61" name="Imagen 60">
            <a:extLst>
              <a:ext uri="{FF2B5EF4-FFF2-40B4-BE49-F238E27FC236}">
                <a16:creationId xmlns:a16="http://schemas.microsoft.com/office/drawing/2014/main" id="{75A63679-7240-7D41-BD6C-7A779E39FEFE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576" y="2470265"/>
            <a:ext cx="486861" cy="597216"/>
          </a:xfrm>
          <a:prstGeom prst="rect">
            <a:avLst/>
          </a:prstGeom>
        </p:spPr>
      </p:pic>
      <p:pic>
        <p:nvPicPr>
          <p:cNvPr id="63" name="Imagen 62">
            <a:extLst>
              <a:ext uri="{FF2B5EF4-FFF2-40B4-BE49-F238E27FC236}">
                <a16:creationId xmlns:a16="http://schemas.microsoft.com/office/drawing/2014/main" id="{0602FD00-24A6-1D41-B9B8-42EF308A0343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098" y="1251752"/>
            <a:ext cx="642656" cy="597216"/>
          </a:xfrm>
          <a:prstGeom prst="rect">
            <a:avLst/>
          </a:prstGeom>
        </p:spPr>
      </p:pic>
      <p:pic>
        <p:nvPicPr>
          <p:cNvPr id="65" name="Imagen 64">
            <a:extLst>
              <a:ext uri="{FF2B5EF4-FFF2-40B4-BE49-F238E27FC236}">
                <a16:creationId xmlns:a16="http://schemas.microsoft.com/office/drawing/2014/main" id="{ADD528DC-6BA8-CA46-9734-97C1C1F1747A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776" y="3737462"/>
            <a:ext cx="545284" cy="558267"/>
          </a:xfrm>
          <a:prstGeom prst="rect">
            <a:avLst/>
          </a:prstGeom>
        </p:spPr>
      </p:pic>
      <p:pic>
        <p:nvPicPr>
          <p:cNvPr id="67" name="Imagen 66">
            <a:extLst>
              <a:ext uri="{FF2B5EF4-FFF2-40B4-BE49-F238E27FC236}">
                <a16:creationId xmlns:a16="http://schemas.microsoft.com/office/drawing/2014/main" id="{ED823D1D-461E-DF41-B402-5FA3CC85B6B5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727" y="4944322"/>
            <a:ext cx="675113" cy="532301"/>
          </a:xfrm>
          <a:prstGeom prst="rect">
            <a:avLst/>
          </a:prstGeom>
        </p:spPr>
      </p:pic>
      <p:pic>
        <p:nvPicPr>
          <p:cNvPr id="69" name="Imagen 68">
            <a:extLst>
              <a:ext uri="{FF2B5EF4-FFF2-40B4-BE49-F238E27FC236}">
                <a16:creationId xmlns:a16="http://schemas.microsoft.com/office/drawing/2014/main" id="{ED4277C9-7B8D-F542-83BC-70102296E31D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017" y="4900541"/>
            <a:ext cx="668622" cy="577742"/>
          </a:xfrm>
          <a:prstGeom prst="rect">
            <a:avLst/>
          </a:prstGeom>
        </p:spPr>
      </p:pic>
      <p:pic>
        <p:nvPicPr>
          <p:cNvPr id="71" name="Imagen 70">
            <a:extLst>
              <a:ext uri="{FF2B5EF4-FFF2-40B4-BE49-F238E27FC236}">
                <a16:creationId xmlns:a16="http://schemas.microsoft.com/office/drawing/2014/main" id="{24F214E5-8E3A-194D-913E-4884208E31B1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000" y="4900541"/>
            <a:ext cx="538793" cy="616691"/>
          </a:xfrm>
          <a:prstGeom prst="rect">
            <a:avLst/>
          </a:prstGeom>
        </p:spPr>
      </p:pic>
      <p:pic>
        <p:nvPicPr>
          <p:cNvPr id="73" name="Imagen 72">
            <a:extLst>
              <a:ext uri="{FF2B5EF4-FFF2-40B4-BE49-F238E27FC236}">
                <a16:creationId xmlns:a16="http://schemas.microsoft.com/office/drawing/2014/main" id="{C3992E40-F650-9049-9538-7189C8C05C12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181" y="1257326"/>
            <a:ext cx="584233" cy="584233"/>
          </a:xfrm>
          <a:prstGeom prst="rect">
            <a:avLst/>
          </a:prstGeom>
        </p:spPr>
      </p:pic>
      <p:pic>
        <p:nvPicPr>
          <p:cNvPr id="75" name="Imagen 74">
            <a:extLst>
              <a:ext uri="{FF2B5EF4-FFF2-40B4-BE49-F238E27FC236}">
                <a16:creationId xmlns:a16="http://schemas.microsoft.com/office/drawing/2014/main" id="{3B4F1B1C-2186-D04C-A5F9-FBB082E22DC8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539" y="1261050"/>
            <a:ext cx="636165" cy="558267"/>
          </a:xfrm>
          <a:prstGeom prst="rect">
            <a:avLst/>
          </a:prstGeom>
        </p:spPr>
      </p:pic>
      <p:pic>
        <p:nvPicPr>
          <p:cNvPr id="129" name="Imagen 128">
            <a:extLst>
              <a:ext uri="{FF2B5EF4-FFF2-40B4-BE49-F238E27FC236}">
                <a16:creationId xmlns:a16="http://schemas.microsoft.com/office/drawing/2014/main" id="{9469195C-49F5-2D4B-9DB6-D4E6C7E09EC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177" y="4855101"/>
            <a:ext cx="689720" cy="662131"/>
          </a:xfrm>
          <a:prstGeom prst="rect">
            <a:avLst/>
          </a:prstGeom>
        </p:spPr>
      </p:pic>
      <p:pic>
        <p:nvPicPr>
          <p:cNvPr id="131" name="Imagen 130">
            <a:extLst>
              <a:ext uri="{FF2B5EF4-FFF2-40B4-BE49-F238E27FC236}">
                <a16:creationId xmlns:a16="http://schemas.microsoft.com/office/drawing/2014/main" id="{361E7861-55AF-3146-92D2-CD3F267D7921}"/>
              </a:ext>
            </a:extLst>
          </p:cNvPr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206" y="4941168"/>
            <a:ext cx="572467" cy="49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887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29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6B8DEF-8F86-E445-AE3F-1A7C3CD3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9275"/>
            <a:ext cx="10801350" cy="963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Esta es una prueba de cómo se vería la presentación  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3BA482-EC1D-384F-834D-8EAE42724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1702271"/>
            <a:ext cx="10801350" cy="4453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7959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6" r:id="rId2"/>
    <p:sldLayoutId id="2147483754" r:id="rId3"/>
    <p:sldLayoutId id="2147483757" r:id="rId4"/>
    <p:sldLayoutId id="2147483753" r:id="rId5"/>
    <p:sldLayoutId id="2147483751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0" spc="0" normalizeH="0" baseline="0">
          <a:solidFill>
            <a:schemeClr val="tx1"/>
          </a:solidFill>
          <a:latin typeface="Terpel Sans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 spc="0" baseline="0">
          <a:solidFill>
            <a:schemeClr val="tx1"/>
          </a:solidFill>
          <a:latin typeface="Terpel Sans" pitchFamily="2" charset="77"/>
          <a:ea typeface="+mn-ea"/>
          <a:cs typeface="+mn-cs"/>
        </a:defRPr>
      </a:lvl1pPr>
      <a:lvl2pPr marL="449263" indent="-179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000" b="0" i="0" kern="1200" spc="0" baseline="0">
          <a:solidFill>
            <a:schemeClr val="tx1"/>
          </a:solidFill>
          <a:latin typeface="Terpel Sans" pitchFamily="2" charset="77"/>
          <a:ea typeface="+mn-ea"/>
          <a:cs typeface="+mn-cs"/>
        </a:defRPr>
      </a:lvl2pPr>
      <a:lvl3pPr marL="674688" indent="-179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b="0" i="0" kern="1200" spc="0" baseline="0">
          <a:solidFill>
            <a:schemeClr val="tx1"/>
          </a:solidFill>
          <a:latin typeface="Terpel Sans" pitchFamily="2" charset="77"/>
          <a:ea typeface="+mn-ea"/>
          <a:cs typeface="+mn-cs"/>
        </a:defRPr>
      </a:lvl3pPr>
      <a:lvl4pPr marL="846138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b="0" i="0" kern="1200" spc="0" baseline="0">
          <a:solidFill>
            <a:schemeClr val="tx1"/>
          </a:solidFill>
          <a:latin typeface="Terpel Sans" pitchFamily="2" charset="77"/>
          <a:ea typeface="+mn-ea"/>
          <a:cs typeface="+mn-cs"/>
        </a:defRPr>
      </a:lvl4pPr>
      <a:lvl5pPr marL="1025525" indent="-179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b="0" i="0" kern="1200" spc="0" baseline="0">
          <a:solidFill>
            <a:schemeClr val="tx1"/>
          </a:solidFill>
          <a:latin typeface="Terpel Sans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6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pos="1663">
          <p15:clr>
            <a:srgbClr val="F26B43"/>
          </p15:clr>
        </p15:guide>
        <p15:guide id="7" pos="1822">
          <p15:clr>
            <a:srgbClr val="F26B43"/>
          </p15:clr>
        </p15:guide>
        <p15:guide id="8" pos="3069">
          <p15:clr>
            <a:srgbClr val="F26B43"/>
          </p15:clr>
        </p15:guide>
        <p15:guide id="9" pos="3228">
          <p15:clr>
            <a:srgbClr val="F26B43"/>
          </p15:clr>
        </p15:guide>
        <p15:guide id="10" pos="4452">
          <p15:clr>
            <a:srgbClr val="F26B43"/>
          </p15:clr>
        </p15:guide>
        <p15:guide id="11" pos="4611">
          <p15:clr>
            <a:srgbClr val="F26B43"/>
          </p15:clr>
        </p15:guide>
        <p15:guide id="12" pos="5858">
          <p15:clr>
            <a:srgbClr val="F26B43"/>
          </p15:clr>
        </p15:guide>
        <p15:guide id="13" pos="5995">
          <p15:clr>
            <a:srgbClr val="F26B43"/>
          </p15:clr>
        </p15:guide>
        <p15:guide id="14" orient="horz" pos="11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20B9DA8-33EB-64F5-1BE3-474EB205B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690"/>
            <a:ext cx="12192000" cy="6858000"/>
          </a:xfrm>
          <a:prstGeom prst="rect">
            <a:avLst/>
          </a:prstGeom>
        </p:spPr>
      </p:pic>
      <p:sp>
        <p:nvSpPr>
          <p:cNvPr id="7" name="Marcador de texto 6"/>
          <p:cNvSpPr>
            <a:spLocks noGrp="1"/>
          </p:cNvSpPr>
          <p:nvPr>
            <p:ph type="body" sz="quarter" idx="19"/>
          </p:nvPr>
        </p:nvSpPr>
        <p:spPr>
          <a:xfrm>
            <a:off x="3852277" y="834009"/>
            <a:ext cx="4608512" cy="52322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pPr algn="ctr"/>
            <a:r>
              <a:rPr lang="es-CO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Disfruta de </a:t>
            </a:r>
            <a:r>
              <a:rPr lang="es-CO" sz="1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estos grandes espectáculos </a:t>
            </a:r>
            <a:r>
              <a:rPr lang="es-CO" sz="1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 </a:t>
            </a:r>
            <a:r>
              <a:rPr lang="es-CO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 20% de descuento por ser afiliado a FENALTER 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9736" y="6342699"/>
            <a:ext cx="5112568" cy="51539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54E68D7-2C0D-6AE8-F424-19D058A318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1894" y="5211212"/>
            <a:ext cx="1152128" cy="55566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40172" y="5312691"/>
            <a:ext cx="1237595" cy="69500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3792" y="1524731"/>
            <a:ext cx="3456384" cy="478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720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s 1">
      <a:dk1>
        <a:srgbClr val="2E2E2E"/>
      </a:dk1>
      <a:lt1>
        <a:srgbClr val="FFFFFF"/>
      </a:lt1>
      <a:dk2>
        <a:srgbClr val="FE0004"/>
      </a:dk2>
      <a:lt2>
        <a:srgbClr val="FFFFFF"/>
      </a:lt2>
      <a:accent1>
        <a:srgbClr val="DE0709"/>
      </a:accent1>
      <a:accent2>
        <a:srgbClr val="B62012"/>
      </a:accent2>
      <a:accent3>
        <a:srgbClr val="B2B2B2"/>
      </a:accent3>
      <a:accent4>
        <a:srgbClr val="E9EAE9"/>
      </a:accent4>
      <a:accent5>
        <a:srgbClr val="F1F2F1"/>
      </a:accent5>
      <a:accent6>
        <a:srgbClr val="FD0004"/>
      </a:accent6>
      <a:hlink>
        <a:srgbClr val="656665"/>
      </a:hlink>
      <a:folHlink>
        <a:srgbClr val="A80C00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5244</TotalTime>
  <Words>16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Terpel Sans</vt:lpstr>
      <vt:lpstr>Terpel Sans Medium</vt:lpstr>
      <vt:lpstr>Tw Cen MT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Nuestra Nueva Expresión</dc:title>
  <dc:creator>Camila Pinzon</dc:creator>
  <cp:lastModifiedBy>Convenios Fenalter</cp:lastModifiedBy>
  <cp:revision>248</cp:revision>
  <dcterms:created xsi:type="dcterms:W3CDTF">2019-09-02T21:08:57Z</dcterms:created>
  <dcterms:modified xsi:type="dcterms:W3CDTF">2023-07-11T17:35:40Z</dcterms:modified>
</cp:coreProperties>
</file>